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17" autoAdjust="0"/>
  </p:normalViewPr>
  <p:slideViewPr>
    <p:cSldViewPr>
      <p:cViewPr varScale="1">
        <p:scale>
          <a:sx n="86" d="100"/>
          <a:sy n="8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10A-12D6-4624-903C-0A765F22272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DA3E11-7F93-4335-9A07-C899493999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10A-12D6-4624-903C-0A765F22272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3E11-7F93-4335-9A07-C89949399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10A-12D6-4624-903C-0A765F22272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3E11-7F93-4335-9A07-C89949399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10A-12D6-4624-903C-0A765F22272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3E11-7F93-4335-9A07-C89949399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10A-12D6-4624-903C-0A765F22272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3E11-7F93-4335-9A07-C899493999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10A-12D6-4624-903C-0A765F22272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3E11-7F93-4335-9A07-C899493999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10A-12D6-4624-903C-0A765F22272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3E11-7F93-4335-9A07-C899493999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10A-12D6-4624-903C-0A765F22272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3E11-7F93-4335-9A07-C89949399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10A-12D6-4624-903C-0A765F22272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3E11-7F93-4335-9A07-C89949399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10A-12D6-4624-903C-0A765F22272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3E11-7F93-4335-9A07-C89949399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310A-12D6-4624-903C-0A765F22272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A3E11-7F93-4335-9A07-C899493999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8DB310A-12D6-4624-903C-0A765F22272B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DA3E11-7F93-4335-9A07-C899493999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emf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6" y="1929495"/>
            <a:ext cx="8153401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228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Lab 1: Resistor Values</a:t>
            </a:r>
            <a:endParaRPr lang="en-US" sz="32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89856" y="81337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lab, we took different resistors and measured them and then compared the results against the expected value based on color-coding.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8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Lab 8 (cont.) Time Constants 1K Resistor</a:t>
            </a:r>
            <a:endParaRPr lang="en-US" sz="3200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188" y="1981200"/>
            <a:ext cx="6368412" cy="4729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0" b="-6332"/>
          <a:stretch/>
        </p:blipFill>
        <p:spPr bwMode="auto">
          <a:xfrm>
            <a:off x="228600" y="3474720"/>
            <a:ext cx="2085975" cy="301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189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Lab 8 (cont.) Time Constants 2.2K Resistor</a:t>
            </a:r>
            <a:endParaRPr lang="en-US" sz="3200" b="1" u="sng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2209800"/>
            <a:ext cx="672465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8" b="-8568"/>
          <a:stretch/>
        </p:blipFill>
        <p:spPr bwMode="auto">
          <a:xfrm>
            <a:off x="152400" y="3383280"/>
            <a:ext cx="2085975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44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5681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Lab 2: Resistors in Series Circuits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813375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lab, we compared measured values of RT, IT, VT, ER’s, VA, and/or VB to expected values.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81477"/>
            <a:ext cx="3352800" cy="514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03248"/>
            <a:ext cx="4068924" cy="510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15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057400"/>
            <a:ext cx="3700657" cy="3585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286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Lab 3: Resistors in Parallel Circuits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1337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lab, we compared Resistance and Current values to expected results. 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256" y="2362200"/>
            <a:ext cx="5113901" cy="2741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29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2695575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089" y="2971800"/>
            <a:ext cx="610524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304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Lab 4: Series/Parallel Resistor Circuits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88957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lab, we compared measured values of R’s, V’s, and I’s to expected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4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Lab 5: Resistance, Voltage, </a:t>
            </a:r>
            <a:r>
              <a:rPr lang="en-US" sz="3200" b="1" u="sng" dirty="0" smtClean="0"/>
              <a:t>Currents: </a:t>
            </a:r>
            <a:r>
              <a:rPr lang="en-US" sz="3200" b="1" u="sng" dirty="0" smtClean="0"/>
              <a:t>2 Power Sources</a:t>
            </a:r>
            <a:endParaRPr lang="en-US" sz="3200" b="1" u="sn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76474"/>
            <a:ext cx="4191000" cy="3546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122961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lab, we compared the measured values of resistance, voltage, and current to expected results. 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9" y="3124200"/>
            <a:ext cx="4655381" cy="244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50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Lab 6: Parallel &amp; Series Caps 1K Resistance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lab, we measured the Vin and VA based on frequency. We used capacitors with the values 1uF, .47uF, .1uF and a 1K resistor.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530"/>
            <a:ext cx="2209800" cy="536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484532"/>
            <a:ext cx="2514600" cy="151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445758"/>
            <a:ext cx="1977501" cy="5401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178522"/>
            <a:ext cx="2775856" cy="166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40292"/>
            <a:ext cx="1709056" cy="1838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09258"/>
            <a:ext cx="2514601" cy="128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64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Lab 7: Parallel &amp; Series Caps 2.2K Resistance</a:t>
            </a:r>
            <a:endParaRPr lang="en-US" sz="3200" b="1" u="sng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1514475"/>
            <a:ext cx="2264229" cy="534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14474"/>
            <a:ext cx="2209800" cy="534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14474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737175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lab, we measured the Vin and VA based on frequency. We used capacitors with the values 1uF, .47uF, .1uF and a 2.2K resistor. </a:t>
            </a: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95800"/>
            <a:ext cx="4584700" cy="195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18"/>
            <a:ext cx="91440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68" y="609600"/>
            <a:ext cx="8742363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1828800"/>
            <a:ext cx="2514601" cy="479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372" y="1828800"/>
            <a:ext cx="21717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213" y="1828800"/>
            <a:ext cx="4310041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933" y="4430486"/>
            <a:ext cx="3276600" cy="2444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533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Lab 8: Time Constants 1K &amp; 2.2K Resistors</a:t>
            </a:r>
            <a:endParaRPr lang="en-US" sz="3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lab, we measured the time constant and compared the differences of using 1K and 2.2K resistors and Parallel and Series circuits.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66886"/>
            <a:ext cx="502894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0400" y="6019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  next: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30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203</TotalTime>
  <Words>276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dmrogers0</dc:creator>
  <cp:lastModifiedBy>David M Rogers</cp:lastModifiedBy>
  <cp:revision>18</cp:revision>
  <dcterms:created xsi:type="dcterms:W3CDTF">2013-05-05T01:05:45Z</dcterms:created>
  <dcterms:modified xsi:type="dcterms:W3CDTF">2013-05-06T14:30:47Z</dcterms:modified>
</cp:coreProperties>
</file>